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8404800"/>
  <p:notesSz cx="6858000" cy="9144000"/>
  <p:defaultTextStyle>
    <a:defPPr>
      <a:defRPr lang="en-US"/>
    </a:defPPr>
    <a:lvl1pPr marL="0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1pPr>
    <a:lvl2pPr marL="2560174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2pPr>
    <a:lvl3pPr marL="5120347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3pPr>
    <a:lvl4pPr marL="7680521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4pPr>
    <a:lvl5pPr marL="10240695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5pPr>
    <a:lvl6pPr marL="12800868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6pPr>
    <a:lvl7pPr marL="15361042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7pPr>
    <a:lvl8pPr marL="17921216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8pPr>
    <a:lvl9pPr marL="20481390" algn="l" defTabSz="2560174" rtl="0" eaLnBrk="1" latinLnBrk="0" hangingPunct="1">
      <a:defRPr sz="10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3" d="100"/>
          <a:sy n="13" d="100"/>
        </p:scale>
        <p:origin x="780" y="126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2"/>
            <a:ext cx="4352544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0056" y="7378700"/>
            <a:ext cx="55304688" cy="157290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85984" y="7378700"/>
            <a:ext cx="165060632" cy="15729077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2" y="24678642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2" y="16277596"/>
            <a:ext cx="43525440" cy="8401048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174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2pPr>
            <a:lvl3pPr marL="5120347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521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0695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086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04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139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85982" y="43009820"/>
            <a:ext cx="110182660" cy="121659652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2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322082" y="43009820"/>
            <a:ext cx="110182660" cy="121659652"/>
          </a:xfrm>
        </p:spPr>
        <p:txBody>
          <a:bodyPr/>
          <a:lstStyle>
            <a:lvl1pPr>
              <a:defRPr sz="15600"/>
            </a:lvl1pPr>
            <a:lvl2pPr>
              <a:defRPr sz="13400"/>
            </a:lvl2pPr>
            <a:lvl3pPr>
              <a:defRPr sz="112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2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2"/>
            <a:ext cx="22625052" cy="3582668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174" indent="0">
              <a:buNone/>
              <a:defRPr sz="11200" b="1"/>
            </a:lvl2pPr>
            <a:lvl3pPr marL="5120347" indent="0">
              <a:buNone/>
              <a:defRPr sz="10000" b="1"/>
            </a:lvl3pPr>
            <a:lvl4pPr marL="7680521" indent="0">
              <a:buNone/>
              <a:defRPr sz="9000" b="1"/>
            </a:lvl4pPr>
            <a:lvl5pPr marL="10240695" indent="0">
              <a:buNone/>
              <a:defRPr sz="9000" b="1"/>
            </a:lvl5pPr>
            <a:lvl6pPr marL="12800868" indent="0">
              <a:buNone/>
              <a:defRPr sz="9000" b="1"/>
            </a:lvl6pPr>
            <a:lvl7pPr marL="15361042" indent="0">
              <a:buNone/>
              <a:defRPr sz="9000" b="1"/>
            </a:lvl7pPr>
            <a:lvl8pPr marL="17921216" indent="0">
              <a:buNone/>
              <a:defRPr sz="9000" b="1"/>
            </a:lvl8pPr>
            <a:lvl9pPr marL="20481390" indent="0">
              <a:buNone/>
              <a:defRPr sz="9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2" cy="22127212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2" y="8596632"/>
            <a:ext cx="22633940" cy="3582668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174" indent="0">
              <a:buNone/>
              <a:defRPr sz="11200" b="1"/>
            </a:lvl2pPr>
            <a:lvl3pPr marL="5120347" indent="0">
              <a:buNone/>
              <a:defRPr sz="10000" b="1"/>
            </a:lvl3pPr>
            <a:lvl4pPr marL="7680521" indent="0">
              <a:buNone/>
              <a:defRPr sz="9000" b="1"/>
            </a:lvl4pPr>
            <a:lvl5pPr marL="10240695" indent="0">
              <a:buNone/>
              <a:defRPr sz="9000" b="1"/>
            </a:lvl5pPr>
            <a:lvl6pPr marL="12800868" indent="0">
              <a:buNone/>
              <a:defRPr sz="9000" b="1"/>
            </a:lvl6pPr>
            <a:lvl7pPr marL="15361042" indent="0">
              <a:buNone/>
              <a:defRPr sz="9000" b="1"/>
            </a:lvl7pPr>
            <a:lvl8pPr marL="17921216" indent="0">
              <a:buNone/>
              <a:defRPr sz="9000" b="1"/>
            </a:lvl8pPr>
            <a:lvl9pPr marL="20481390" indent="0">
              <a:buNone/>
              <a:defRPr sz="9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2" y="12179300"/>
            <a:ext cx="22633940" cy="22127212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0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529080"/>
            <a:ext cx="16846552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4"/>
            <a:ext cx="28625800" cy="32777432"/>
          </a:xfrm>
        </p:spPr>
        <p:txBody>
          <a:bodyPr/>
          <a:lstStyle>
            <a:lvl1pPr>
              <a:defRPr sz="18000"/>
            </a:lvl1pPr>
            <a:lvl2pPr>
              <a:defRPr sz="156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8036564"/>
            <a:ext cx="16846552" cy="26269952"/>
          </a:xfrm>
        </p:spPr>
        <p:txBody>
          <a:bodyPr/>
          <a:lstStyle>
            <a:lvl1pPr marL="0" indent="0">
              <a:buNone/>
              <a:defRPr sz="7800"/>
            </a:lvl1pPr>
            <a:lvl2pPr marL="2560174" indent="0">
              <a:buNone/>
              <a:defRPr sz="6800"/>
            </a:lvl2pPr>
            <a:lvl3pPr marL="5120347" indent="0">
              <a:buNone/>
              <a:defRPr sz="5600"/>
            </a:lvl3pPr>
            <a:lvl4pPr marL="7680521" indent="0">
              <a:buNone/>
              <a:defRPr sz="5000"/>
            </a:lvl4pPr>
            <a:lvl5pPr marL="10240695" indent="0">
              <a:buNone/>
              <a:defRPr sz="5000"/>
            </a:lvl5pPr>
            <a:lvl6pPr marL="12800868" indent="0">
              <a:buNone/>
              <a:defRPr sz="5000"/>
            </a:lvl6pPr>
            <a:lvl7pPr marL="15361042" indent="0">
              <a:buNone/>
              <a:defRPr sz="5000"/>
            </a:lvl7pPr>
            <a:lvl8pPr marL="17921216" indent="0">
              <a:buNone/>
              <a:defRPr sz="5000"/>
            </a:lvl8pPr>
            <a:lvl9pPr marL="20481390" indent="0">
              <a:buNone/>
              <a:defRPr sz="5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2" y="26883360"/>
            <a:ext cx="30723840" cy="3173732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2" y="3431540"/>
            <a:ext cx="30723840" cy="23042880"/>
          </a:xfrm>
        </p:spPr>
        <p:txBody>
          <a:bodyPr/>
          <a:lstStyle>
            <a:lvl1pPr marL="0" indent="0">
              <a:buNone/>
              <a:defRPr sz="18000"/>
            </a:lvl1pPr>
            <a:lvl2pPr marL="2560174" indent="0">
              <a:buNone/>
              <a:defRPr sz="15600"/>
            </a:lvl2pPr>
            <a:lvl3pPr marL="5120347" indent="0">
              <a:buNone/>
              <a:defRPr sz="13400"/>
            </a:lvl3pPr>
            <a:lvl4pPr marL="7680521" indent="0">
              <a:buNone/>
              <a:defRPr sz="11200"/>
            </a:lvl4pPr>
            <a:lvl5pPr marL="10240695" indent="0">
              <a:buNone/>
              <a:defRPr sz="11200"/>
            </a:lvl5pPr>
            <a:lvl6pPr marL="12800868" indent="0">
              <a:buNone/>
              <a:defRPr sz="11200"/>
            </a:lvl6pPr>
            <a:lvl7pPr marL="15361042" indent="0">
              <a:buNone/>
              <a:defRPr sz="11200"/>
            </a:lvl7pPr>
            <a:lvl8pPr marL="17921216" indent="0">
              <a:buNone/>
              <a:defRPr sz="11200"/>
            </a:lvl8pPr>
            <a:lvl9pPr marL="20481390" indent="0">
              <a:buNone/>
              <a:defRPr sz="1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2" y="30057092"/>
            <a:ext cx="30723840" cy="4507228"/>
          </a:xfrm>
        </p:spPr>
        <p:txBody>
          <a:bodyPr/>
          <a:lstStyle>
            <a:lvl1pPr marL="0" indent="0">
              <a:buNone/>
              <a:defRPr sz="7800"/>
            </a:lvl1pPr>
            <a:lvl2pPr marL="2560174" indent="0">
              <a:buNone/>
              <a:defRPr sz="6800"/>
            </a:lvl2pPr>
            <a:lvl3pPr marL="5120347" indent="0">
              <a:buNone/>
              <a:defRPr sz="5600"/>
            </a:lvl3pPr>
            <a:lvl4pPr marL="7680521" indent="0">
              <a:buNone/>
              <a:defRPr sz="5000"/>
            </a:lvl4pPr>
            <a:lvl5pPr marL="10240695" indent="0">
              <a:buNone/>
              <a:defRPr sz="5000"/>
            </a:lvl5pPr>
            <a:lvl6pPr marL="12800868" indent="0">
              <a:buNone/>
              <a:defRPr sz="5000"/>
            </a:lvl6pPr>
            <a:lvl7pPr marL="15361042" indent="0">
              <a:buNone/>
              <a:defRPr sz="5000"/>
            </a:lvl7pPr>
            <a:lvl8pPr marL="17921216" indent="0">
              <a:buNone/>
              <a:defRPr sz="5000"/>
            </a:lvl8pPr>
            <a:lvl9pPr marL="20481390" indent="0">
              <a:buNone/>
              <a:defRPr sz="5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2"/>
            <a:ext cx="46085760" cy="6400800"/>
          </a:xfrm>
          <a:prstGeom prst="rect">
            <a:avLst/>
          </a:prstGeom>
        </p:spPr>
        <p:txBody>
          <a:bodyPr vert="horz" lIns="512035" tIns="256017" rIns="512035" bIns="2560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4"/>
            <a:ext cx="46085760" cy="25345392"/>
          </a:xfrm>
          <a:prstGeom prst="rect">
            <a:avLst/>
          </a:prstGeom>
        </p:spPr>
        <p:txBody>
          <a:bodyPr vert="horz" lIns="512035" tIns="256017" rIns="512035" bIns="25601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2"/>
            <a:ext cx="11948160" cy="2044700"/>
          </a:xfrm>
          <a:prstGeom prst="rect">
            <a:avLst/>
          </a:prstGeom>
        </p:spPr>
        <p:txBody>
          <a:bodyPr vert="horz" lIns="512035" tIns="256017" rIns="512035" bIns="256017" rtlCol="0" anchor="ctr"/>
          <a:lstStyle>
            <a:lvl1pPr algn="l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7879-A3E0-B541-8F38-53DFD8D66F62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5595562"/>
            <a:ext cx="16215360" cy="2044700"/>
          </a:xfrm>
          <a:prstGeom prst="rect">
            <a:avLst/>
          </a:prstGeom>
        </p:spPr>
        <p:txBody>
          <a:bodyPr vert="horz" lIns="512035" tIns="256017" rIns="512035" bIns="256017" rtlCol="0" anchor="ctr"/>
          <a:lstStyle>
            <a:lvl1pPr algn="ct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2"/>
            <a:ext cx="11948160" cy="2044700"/>
          </a:xfrm>
          <a:prstGeom prst="rect">
            <a:avLst/>
          </a:prstGeom>
        </p:spPr>
        <p:txBody>
          <a:bodyPr vert="horz" lIns="512035" tIns="256017" rIns="512035" bIns="256017" rtlCol="0" anchor="ctr"/>
          <a:lstStyle>
            <a:lvl1pPr algn="r">
              <a:defRPr sz="6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3C2C1-A769-9848-816E-DC3AB8E4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0174" rtl="0" eaLnBrk="1" latinLnBrk="0" hangingPunct="1">
        <a:spcBef>
          <a:spcPct val="0"/>
        </a:spcBef>
        <a:buNone/>
        <a:defRPr sz="2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30" indent="-1920130" algn="l" defTabSz="2560174" rtl="0" eaLnBrk="1" latinLnBrk="0" hangingPunct="1">
        <a:spcBef>
          <a:spcPct val="20000"/>
        </a:spcBef>
        <a:buFont typeface="Arial"/>
        <a:buChar char="•"/>
        <a:defRPr sz="180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282" indent="-1600109" algn="l" defTabSz="2560174" rtl="0" eaLnBrk="1" latinLnBrk="0" hangingPunct="1">
        <a:spcBef>
          <a:spcPct val="20000"/>
        </a:spcBef>
        <a:buFont typeface="Arial"/>
        <a:buChar char="–"/>
        <a:defRPr sz="15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434" indent="-1280087" algn="l" defTabSz="2560174" rtl="0" eaLnBrk="1" latinLnBrk="0" hangingPunct="1">
        <a:spcBef>
          <a:spcPct val="20000"/>
        </a:spcBef>
        <a:buFont typeface="Arial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608" indent="-1280087" algn="l" defTabSz="2560174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782" indent="-1280087" algn="l" defTabSz="2560174" rtl="0" eaLnBrk="1" latinLnBrk="0" hangingPunct="1">
        <a:spcBef>
          <a:spcPct val="20000"/>
        </a:spcBef>
        <a:buFont typeface="Arial"/>
        <a:buChar char="»"/>
        <a:defRPr sz="1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955" indent="-1280087" algn="l" defTabSz="2560174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129" indent="-1280087" algn="l" defTabSz="2560174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303" indent="-1280087" algn="l" defTabSz="2560174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476" indent="-1280087" algn="l" defTabSz="2560174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74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347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21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695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868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042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1216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390" algn="l" defTabSz="2560174" rtl="0" eaLnBrk="1" latinLnBrk="0" hangingPunct="1"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99"/>
          <p:cNvSpPr txBox="1">
            <a:spLocks noChangeArrowheads="1"/>
          </p:cNvSpPr>
          <p:nvPr/>
        </p:nvSpPr>
        <p:spPr bwMode="auto">
          <a:xfrm>
            <a:off x="8166859" y="914400"/>
            <a:ext cx="348234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333399"/>
                </a:solidFill>
                <a:latin typeface="Arial"/>
              </a:rPr>
              <a:t>Title</a:t>
            </a:r>
          </a:p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333399"/>
                </a:solidFill>
                <a:latin typeface="Arial"/>
              </a:rPr>
              <a:t>Names</a:t>
            </a:r>
          </a:p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333399"/>
                </a:solidFill>
                <a:latin typeface="Arial"/>
              </a:rPr>
              <a:t>North Carolina A&amp;T State University</a:t>
            </a:r>
            <a:endParaRPr lang="en-US" sz="4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134719"/>
      </p:ext>
    </p:extLst>
  </p:cSld>
  <p:clrMapOvr>
    <a:masterClrMapping/>
  </p:clrMapOvr>
</p:sld>
</file>

<file path=ppt/theme/theme1.xml><?xml version="1.0" encoding="utf-8"?>
<a:theme xmlns:a="http://schemas.openxmlformats.org/drawingml/2006/main" name="CAES_Poster_Horizontal_42x5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CAES_Poster_Horizontal_42x56</Template>
  <TotalTime>1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CAES_Poster_Horizontal_42x56</vt:lpstr>
      <vt:lpstr>PowerPoint Presentation</vt:lpstr>
    </vt:vector>
  </TitlesOfParts>
  <Company>N.C. A&amp;T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Lupo</dc:creator>
  <cp:lastModifiedBy>Kevin Lupo</cp:lastModifiedBy>
  <cp:revision>1</cp:revision>
  <dcterms:created xsi:type="dcterms:W3CDTF">2018-06-19T15:17:40Z</dcterms:created>
  <dcterms:modified xsi:type="dcterms:W3CDTF">2018-06-19T15:18:45Z</dcterms:modified>
</cp:coreProperties>
</file>